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77" r:id="rId3"/>
    <p:sldId id="276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79DCF-403E-440F-BF15-AC4C732463A3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BF4-ACBD-40B4-B60D-6A785BD8A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737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02C4-C4D4-4CFD-97F6-7345E934FFBF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37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611D-FFA5-4769-BC2C-9A3370488FD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0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D873-1D3B-4DA1-87C1-E79B46C7F0C9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14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5EF3-2B36-4C26-8FDA-B69A29CBC33B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95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3AF8-2476-4355-B60A-743E015905B3}" type="datetime1">
              <a:rPr lang="tr-TR" smtClean="0"/>
              <a:t>26.11.2020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123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26824-E1FC-407B-B20D-B7CD1FF1804E}" type="datetime1">
              <a:rPr lang="tr-TR" smtClean="0"/>
              <a:t>26.11.2020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05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009F-644A-496E-9E7C-A467BE281C4D}" type="datetime1">
              <a:rPr lang="tr-TR" smtClean="0"/>
              <a:t>26.11.2020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3A0C-CE8E-44D3-B0D4-99705C1610A9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2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95A1-3DD8-4981-B3EA-F3326F2F8511}" type="datetime1">
              <a:rPr lang="tr-TR" smtClean="0"/>
              <a:t>26.11.2020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65785-9C8D-4E34-97CB-595D2EFBAF47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152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CED2-6AEE-4A26-B276-92DDD4509464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8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4E13-CF28-4372-B98D-4812801DF63C}" type="datetime1">
              <a:rPr lang="tr-TR" smtClean="0"/>
              <a:t>26.11.2020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58D6-FFB4-4CE3-9C67-746EDDDA0F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49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775789"/>
            <a:ext cx="7772400" cy="294481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Matematik Öğretiminde Muhakeme Etme ve Problem Çözme-YL</a:t>
            </a:r>
            <a:br>
              <a:rPr lang="tr-TR" dirty="0"/>
            </a:br>
            <a:r>
              <a:rPr lang="tr-TR" dirty="0"/>
              <a:t>14.hafta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224136"/>
          </a:xfrm>
        </p:spPr>
        <p:txBody>
          <a:bodyPr>
            <a:normAutofit/>
          </a:bodyPr>
          <a:lstStyle/>
          <a:p>
            <a:r>
              <a:rPr lang="tr-TR" dirty="0"/>
              <a:t>DOÇ.DR. ESEN ERSOY</a:t>
            </a:r>
          </a:p>
          <a:p>
            <a:r>
              <a:rPr lang="tr-TR" dirty="0"/>
              <a:t>2020</a:t>
            </a:r>
          </a:p>
        </p:txBody>
      </p:sp>
      <p:pic>
        <p:nvPicPr>
          <p:cNvPr id="4" name="Picture 2" descr="http://upload.wikimedia.org/wikipedia/tr/b/b4/OM%C3%9C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399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4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9460E-F68A-4B41-81F1-EF91C23B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F86F49-26A4-48A1-A7DD-32EB633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 sınavı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5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Matematiksel muhakeme ve problem çözme ile ilgili </a:t>
            </a:r>
            <a:r>
              <a:rPr lang="tr-TR" sz="25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ugulamalrın</a:t>
            </a:r>
            <a:r>
              <a:rPr lang="tr-TR" sz="25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makale formatında sunumu yapılacaktır.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25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bir öğrenci uygulamalarını ve </a:t>
            </a:r>
            <a:r>
              <a:rPr lang="tr-TR" sz="25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analizlerini anlatacaktır. </a:t>
            </a:r>
            <a:endParaRPr lang="tr-TR" sz="2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AB71E6-5652-4418-8343-B95B840F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310559-E8EC-4609-8C7F-3043179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18CCA-F827-4375-AD36-739EEEC0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ÖĞRENCİ SUNUMLARI…</a:t>
            </a:r>
          </a:p>
          <a:p>
            <a:endParaRPr lang="tr-TR" dirty="0"/>
          </a:p>
          <a:p>
            <a:r>
              <a:rPr lang="tr-TR" dirty="0"/>
              <a:t>ÖRNEK UYGULAMALAR VE </a:t>
            </a:r>
            <a:r>
              <a:rPr lang="tr-TR"/>
              <a:t>ANALİZLERİ DEĞERLENDİRİLECEKTİR. 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D52DF9-233F-4CFF-BBC4-2C344D45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58D6-FFB4-4CE3-9C67-746EDDDA0F56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82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52</Words>
  <Application>Microsoft Office PowerPoint</Application>
  <PresentationFormat>Ekran Gösterisi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Calibri</vt:lpstr>
      <vt:lpstr>Ofis Teması</vt:lpstr>
      <vt:lpstr>Matematik Öğretiminde Muhakeme Etme ve Problem Çözme-YL 14.hafta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SAYILARIN ÖĞRETİMİ</dc:title>
  <dc:creator>ESEN ERSOY</dc:creator>
  <cp:lastModifiedBy>CASPER</cp:lastModifiedBy>
  <cp:revision>495</cp:revision>
  <dcterms:created xsi:type="dcterms:W3CDTF">2020-06-10T07:36:53Z</dcterms:created>
  <dcterms:modified xsi:type="dcterms:W3CDTF">2020-11-26T11:47:35Z</dcterms:modified>
</cp:coreProperties>
</file>